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Amatic SC"/>
      <p:regular r:id="rId15"/>
      <p:bold r:id="rId16"/>
    </p:embeddedFont>
    <p:embeddedFont>
      <p:font typeface="Source Code Pr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ourceCodePr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AmaticSC-regular.fntdata"/><Relationship Id="rId14" Type="http://schemas.openxmlformats.org/officeDocument/2006/relationships/slide" Target="slides/slide9.xml"/><Relationship Id="rId17" Type="http://schemas.openxmlformats.org/officeDocument/2006/relationships/font" Target="fonts/SourceCodePro-regular.fntdata"/><Relationship Id="rId16" Type="http://schemas.openxmlformats.org/officeDocument/2006/relationships/font" Target="fonts/AmaticSC-bold.fntdata"/><Relationship Id="rId5" Type="http://schemas.openxmlformats.org/officeDocument/2006/relationships/notesMaster" Target="notesMasters/notesMaster1.xml"/><Relationship Id="rId19" Type="http://schemas.openxmlformats.org/officeDocument/2006/relationships/font" Target="fonts/SourceCodePro-italic.fntdata"/><Relationship Id="rId6" Type="http://schemas.openxmlformats.org/officeDocument/2006/relationships/slide" Target="slides/slide1.xml"/><Relationship Id="rId18" Type="http://schemas.openxmlformats.org/officeDocument/2006/relationships/font" Target="fonts/SourceCodePr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736c308a52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736c308a52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736c308a52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736c308a52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736c308a52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736c308a52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736c308a52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736c308a52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736c308a52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736c308a52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736c308a52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736c308a52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736c308a52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736c308a52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736c308a52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736c308a52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0"/>
              </a:spcBef>
              <a:spcAft>
                <a:spcPts val="0"/>
              </a:spcAft>
              <a:buClr>
                <a:schemeClr val="accent1"/>
              </a:buClr>
              <a:buSzPts val="1400"/>
              <a:buChar char="○"/>
              <a:defRPr>
                <a:solidFill>
                  <a:schemeClr val="accent1"/>
                </a:solidFill>
                <a:highlight>
                  <a:schemeClr val="lt1"/>
                </a:highlight>
              </a:defRPr>
            </a:lvl2pPr>
            <a:lvl3pPr indent="-317500" lvl="2" marL="1371600">
              <a:spcBef>
                <a:spcPts val="0"/>
              </a:spcBef>
              <a:spcAft>
                <a:spcPts val="0"/>
              </a:spcAft>
              <a:buClr>
                <a:schemeClr val="accent1"/>
              </a:buClr>
              <a:buSzPts val="1400"/>
              <a:buChar char="■"/>
              <a:defRPr>
                <a:solidFill>
                  <a:schemeClr val="accent1"/>
                </a:solidFill>
                <a:highlight>
                  <a:schemeClr val="lt1"/>
                </a:highlight>
              </a:defRPr>
            </a:lvl3pPr>
            <a:lvl4pPr indent="-317500" lvl="3" marL="1828800">
              <a:spcBef>
                <a:spcPts val="0"/>
              </a:spcBef>
              <a:spcAft>
                <a:spcPts val="0"/>
              </a:spcAft>
              <a:buClr>
                <a:schemeClr val="accent1"/>
              </a:buClr>
              <a:buSzPts val="1400"/>
              <a:buChar char="●"/>
              <a:defRPr>
                <a:solidFill>
                  <a:schemeClr val="accent1"/>
                </a:solidFill>
                <a:highlight>
                  <a:schemeClr val="lt1"/>
                </a:highlight>
              </a:defRPr>
            </a:lvl4pPr>
            <a:lvl5pPr indent="-317500" lvl="4" marL="2286000">
              <a:spcBef>
                <a:spcPts val="0"/>
              </a:spcBef>
              <a:spcAft>
                <a:spcPts val="0"/>
              </a:spcAft>
              <a:buClr>
                <a:schemeClr val="accent1"/>
              </a:buClr>
              <a:buSzPts val="1400"/>
              <a:buChar char="○"/>
              <a:defRPr>
                <a:solidFill>
                  <a:schemeClr val="accent1"/>
                </a:solidFill>
                <a:highlight>
                  <a:schemeClr val="lt1"/>
                </a:highlight>
              </a:defRPr>
            </a:lvl5pPr>
            <a:lvl6pPr indent="-317500" lvl="5" marL="2743200">
              <a:spcBef>
                <a:spcPts val="0"/>
              </a:spcBef>
              <a:spcAft>
                <a:spcPts val="0"/>
              </a:spcAft>
              <a:buClr>
                <a:schemeClr val="accent1"/>
              </a:buClr>
              <a:buSzPts val="1400"/>
              <a:buChar char="■"/>
              <a:defRPr>
                <a:solidFill>
                  <a:schemeClr val="accent1"/>
                </a:solidFill>
                <a:highlight>
                  <a:schemeClr val="lt1"/>
                </a:highlight>
              </a:defRPr>
            </a:lvl6pPr>
            <a:lvl7pPr indent="-317500" lvl="6" marL="3200400">
              <a:spcBef>
                <a:spcPts val="0"/>
              </a:spcBef>
              <a:spcAft>
                <a:spcPts val="0"/>
              </a:spcAft>
              <a:buClr>
                <a:schemeClr val="accent1"/>
              </a:buClr>
              <a:buSzPts val="1400"/>
              <a:buChar char="●"/>
              <a:defRPr>
                <a:solidFill>
                  <a:schemeClr val="accent1"/>
                </a:solidFill>
                <a:highlight>
                  <a:schemeClr val="lt1"/>
                </a:highlight>
              </a:defRPr>
            </a:lvl7pPr>
            <a:lvl8pPr indent="-317500" lvl="7" marL="3657600">
              <a:spcBef>
                <a:spcPts val="0"/>
              </a:spcBef>
              <a:spcAft>
                <a:spcPts val="0"/>
              </a:spcAft>
              <a:buClr>
                <a:schemeClr val="accent1"/>
              </a:buClr>
              <a:buSzPts val="1400"/>
              <a:buChar char="○"/>
              <a:defRPr>
                <a:solidFill>
                  <a:schemeClr val="accent1"/>
                </a:solidFill>
                <a:highlight>
                  <a:schemeClr val="lt1"/>
                </a:highlight>
              </a:defRPr>
            </a:lvl8pPr>
            <a:lvl9pPr indent="-317500" lvl="8" marL="4114800">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8.jpg"/><Relationship Id="rId4" Type="http://schemas.openxmlformats.org/officeDocument/2006/relationships/image" Target="../media/image20.jpg"/><Relationship Id="rId5" Type="http://schemas.openxmlformats.org/officeDocument/2006/relationships/image" Target="../media/image4.jpg"/><Relationship Id="rId6" Type="http://schemas.openxmlformats.org/officeDocument/2006/relationships/image" Target="../media/image5.jpg"/><Relationship Id="rId7" Type="http://schemas.openxmlformats.org/officeDocument/2006/relationships/image" Target="../media/image17.jpg"/><Relationship Id="rId8"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28.jpg"/><Relationship Id="rId9" Type="http://schemas.openxmlformats.org/officeDocument/2006/relationships/image" Target="../media/image21.jpg"/><Relationship Id="rId5" Type="http://schemas.openxmlformats.org/officeDocument/2006/relationships/image" Target="../media/image1.jpg"/><Relationship Id="rId6" Type="http://schemas.openxmlformats.org/officeDocument/2006/relationships/image" Target="../media/image14.jpg"/><Relationship Id="rId7" Type="http://schemas.openxmlformats.org/officeDocument/2006/relationships/image" Target="../media/image15.jpg"/><Relationship Id="rId8"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38.jpg"/><Relationship Id="rId5" Type="http://schemas.openxmlformats.org/officeDocument/2006/relationships/image" Target="../media/image37.jpg"/><Relationship Id="rId6" Type="http://schemas.openxmlformats.org/officeDocument/2006/relationships/image" Target="../media/image13.jpg"/><Relationship Id="rId7" Type="http://schemas.openxmlformats.org/officeDocument/2006/relationships/image" Target="../media/image8.jpg"/><Relationship Id="rId8"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4.jpg"/><Relationship Id="rId4" Type="http://schemas.openxmlformats.org/officeDocument/2006/relationships/image" Target="../media/image12.jpg"/><Relationship Id="rId10" Type="http://schemas.openxmlformats.org/officeDocument/2006/relationships/image" Target="../media/image33.jpg"/><Relationship Id="rId9" Type="http://schemas.openxmlformats.org/officeDocument/2006/relationships/image" Target="../media/image19.jpg"/><Relationship Id="rId5" Type="http://schemas.openxmlformats.org/officeDocument/2006/relationships/image" Target="../media/image18.jpg"/><Relationship Id="rId6" Type="http://schemas.openxmlformats.org/officeDocument/2006/relationships/image" Target="../media/image41.jpg"/><Relationship Id="rId7" Type="http://schemas.openxmlformats.org/officeDocument/2006/relationships/image" Target="../media/image40.jpg"/><Relationship Id="rId8"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8.jpg"/><Relationship Id="rId4" Type="http://schemas.openxmlformats.org/officeDocument/2006/relationships/image" Target="../media/image42.jpg"/><Relationship Id="rId10" Type="http://schemas.openxmlformats.org/officeDocument/2006/relationships/image" Target="../media/image31.jpg"/><Relationship Id="rId9" Type="http://schemas.openxmlformats.org/officeDocument/2006/relationships/image" Target="../media/image29.jpg"/><Relationship Id="rId5" Type="http://schemas.openxmlformats.org/officeDocument/2006/relationships/image" Target="../media/image23.jpg"/><Relationship Id="rId6" Type="http://schemas.openxmlformats.org/officeDocument/2006/relationships/image" Target="../media/image27.jpg"/><Relationship Id="rId7" Type="http://schemas.openxmlformats.org/officeDocument/2006/relationships/image" Target="../media/image25.jpg"/><Relationship Id="rId8" Type="http://schemas.openxmlformats.org/officeDocument/2006/relationships/image" Target="../media/image2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2.jpg"/><Relationship Id="rId4" Type="http://schemas.openxmlformats.org/officeDocument/2006/relationships/image" Target="../media/image30.jpg"/><Relationship Id="rId9" Type="http://schemas.openxmlformats.org/officeDocument/2006/relationships/image" Target="../media/image35.jpg"/><Relationship Id="rId5" Type="http://schemas.openxmlformats.org/officeDocument/2006/relationships/image" Target="../media/image42.jpg"/><Relationship Id="rId6" Type="http://schemas.openxmlformats.org/officeDocument/2006/relationships/image" Target="../media/image38.jpg"/><Relationship Id="rId7" Type="http://schemas.openxmlformats.org/officeDocument/2006/relationships/image" Target="../media/image34.jpg"/><Relationship Id="rId8" Type="http://schemas.openxmlformats.org/officeDocument/2006/relationships/image" Target="../media/image3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CB9C"/>
        </a:solidFill>
      </p:bgPr>
    </p:bg>
    <p:spTree>
      <p:nvGrpSpPr>
        <p:cNvPr id="55" name="Shape 55"/>
        <p:cNvGrpSpPr/>
        <p:nvPr/>
      </p:nvGrpSpPr>
      <p:grpSpPr>
        <a:xfrm>
          <a:off x="0" y="0"/>
          <a:ext cx="0" cy="0"/>
          <a:chOff x="0" y="0"/>
          <a:chExt cx="0" cy="0"/>
        </a:xfrm>
      </p:grpSpPr>
      <p:sp>
        <p:nvSpPr>
          <p:cNvPr id="56" name="Google Shape;56;p13"/>
          <p:cNvSpPr txBox="1"/>
          <p:nvPr>
            <p:ph type="ctrTitle"/>
          </p:nvPr>
        </p:nvSpPr>
        <p:spPr>
          <a:xfrm>
            <a:off x="5240775" y="583650"/>
            <a:ext cx="3591600" cy="2499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SzPts val="990"/>
              <a:buNone/>
            </a:pPr>
            <a:r>
              <a:rPr lang="en" sz="7100"/>
              <a:t>COSTUME</a:t>
            </a:r>
            <a:endParaRPr sz="7100"/>
          </a:p>
          <a:p>
            <a:pPr indent="0" lvl="0" marL="0" rtl="0" algn="ctr">
              <a:spcBef>
                <a:spcPts val="0"/>
              </a:spcBef>
              <a:spcAft>
                <a:spcPts val="0"/>
              </a:spcAft>
              <a:buSzPts val="990"/>
              <a:buNone/>
            </a:pPr>
            <a:r>
              <a:rPr lang="en" sz="7100"/>
              <a:t>PRESENTATION</a:t>
            </a:r>
            <a:endParaRPr sz="7100"/>
          </a:p>
        </p:txBody>
      </p:sp>
      <p:sp>
        <p:nvSpPr>
          <p:cNvPr id="57" name="Google Shape;57;p13"/>
          <p:cNvSpPr txBox="1"/>
          <p:nvPr>
            <p:ph idx="1" type="subTitle"/>
          </p:nvPr>
        </p:nvSpPr>
        <p:spPr>
          <a:xfrm>
            <a:off x="5240825" y="3903225"/>
            <a:ext cx="3591600" cy="693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ABIGAIL GEARHART</a:t>
            </a:r>
            <a:endParaRPr/>
          </a:p>
        </p:txBody>
      </p:sp>
      <p:pic>
        <p:nvPicPr>
          <p:cNvPr id="58" name="Google Shape;58;p13"/>
          <p:cNvPicPr preferRelativeResize="0"/>
          <p:nvPr/>
        </p:nvPicPr>
        <p:blipFill>
          <a:blip r:embed="rId3">
            <a:alphaModFix/>
          </a:blip>
          <a:stretch>
            <a:fillRect/>
          </a:stretch>
        </p:blipFill>
        <p:spPr>
          <a:xfrm>
            <a:off x="0" y="0"/>
            <a:ext cx="5093269"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the story about?</a:t>
            </a:r>
            <a:endParaRPr/>
          </a:p>
        </p:txBody>
      </p:sp>
      <p:sp>
        <p:nvSpPr>
          <p:cNvPr id="64" name="Google Shape;64;p14"/>
          <p:cNvSpPr txBox="1"/>
          <p:nvPr>
            <p:ph idx="1" type="body"/>
          </p:nvPr>
        </p:nvSpPr>
        <p:spPr>
          <a:xfrm>
            <a:off x="311700" y="1228675"/>
            <a:ext cx="8520600" cy="3340200"/>
          </a:xfrm>
          <a:prstGeom prst="rect">
            <a:avLst/>
          </a:prstGeom>
          <a:solidFill>
            <a:schemeClr val="lt1"/>
          </a:solidFill>
        </p:spPr>
        <p:txBody>
          <a:bodyPr anchorCtr="0" anchor="t" bIns="91425" lIns="91425" spcFirstLastPara="1" rIns="91425" wrap="square" tIns="91425">
            <a:normAutofit/>
          </a:bodyPr>
          <a:lstStyle/>
          <a:p>
            <a:pPr indent="0" lvl="0" marL="0" rtl="0" algn="l">
              <a:spcBef>
                <a:spcPts val="0"/>
              </a:spcBef>
              <a:spcAft>
                <a:spcPts val="1200"/>
              </a:spcAft>
              <a:buNone/>
            </a:pPr>
            <a:r>
              <a:rPr lang="en" sz="2500">
                <a:solidFill>
                  <a:srgbClr val="281F13"/>
                </a:solidFill>
                <a:highlight>
                  <a:schemeClr val="lt1"/>
                </a:highlight>
                <a:latin typeface="Amatic SC"/>
                <a:ea typeface="Amatic SC"/>
                <a:cs typeface="Amatic SC"/>
                <a:sym typeface="Amatic SC"/>
              </a:rPr>
              <a:t>Frustrated by a day full of teachers and classmates mispronouncing her beautiful name, a little girl tells her mother she never wants to come back to school. In response, the girl’s mother teaches her about the musicality of African, Asian, Black-American, Latinx, and Middle Eastern names on their lyrical walk home through the city. Empowered by this newfound understanding, the young girl is ready to return the next day to share her knowledge with her class. </a:t>
            </a:r>
            <a:r>
              <a:rPr i="1" lang="en" sz="2500">
                <a:solidFill>
                  <a:srgbClr val="281F13"/>
                </a:solidFill>
                <a:highlight>
                  <a:schemeClr val="lt1"/>
                </a:highlight>
                <a:latin typeface="Amatic SC"/>
                <a:ea typeface="Amatic SC"/>
                <a:cs typeface="Amatic SC"/>
                <a:sym typeface="Amatic SC"/>
              </a:rPr>
              <a:t>Your Name is a Song</a:t>
            </a:r>
            <a:r>
              <a:rPr lang="en" sz="2500">
                <a:solidFill>
                  <a:srgbClr val="281F13"/>
                </a:solidFill>
                <a:highlight>
                  <a:schemeClr val="lt1"/>
                </a:highlight>
                <a:latin typeface="Amatic SC"/>
                <a:ea typeface="Amatic SC"/>
                <a:cs typeface="Amatic SC"/>
                <a:sym typeface="Amatic SC"/>
              </a:rPr>
              <a:t> is a celebration to remind all of us about the beauty, history, and magic behind names.</a:t>
            </a:r>
            <a:endParaRPr sz="3000">
              <a:solidFill>
                <a:srgbClr val="281F13"/>
              </a:solidFill>
              <a:highlight>
                <a:schemeClr val="lt1"/>
              </a:highlight>
              <a:latin typeface="Amatic SC"/>
              <a:ea typeface="Amatic SC"/>
              <a:cs typeface="Amatic SC"/>
              <a:sym typeface="Amatic S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AUTHOR</a:t>
            </a:r>
            <a:endParaRPr/>
          </a:p>
        </p:txBody>
      </p:sp>
      <p:sp>
        <p:nvSpPr>
          <p:cNvPr id="70" name="Google Shape;70;p15"/>
          <p:cNvSpPr txBox="1"/>
          <p:nvPr>
            <p:ph idx="1" type="body"/>
          </p:nvPr>
        </p:nvSpPr>
        <p:spPr>
          <a:xfrm>
            <a:off x="4182900" y="1228675"/>
            <a:ext cx="4770900" cy="33402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1200"/>
              </a:spcAft>
              <a:buNone/>
            </a:pPr>
            <a:r>
              <a:rPr lang="en" sz="2750">
                <a:solidFill>
                  <a:srgbClr val="000000"/>
                </a:solidFill>
                <a:highlight>
                  <a:srgbClr val="FFFFFF"/>
                </a:highlight>
                <a:latin typeface="Amatic SC"/>
                <a:ea typeface="Amatic SC"/>
                <a:cs typeface="Amatic SC"/>
                <a:sym typeface="Amatic SC"/>
              </a:rPr>
              <a:t>Jamilah Thompkins-Bigelow, M.S.Ed, is a Philadelphia-based educator and children’s book author. A curriculum writer and former English teacher, she has educated children and teens in traditional and alternative learning settings for 15 years. Her picture books and short stories, which feature young Black and Muslim protagonists, have been recognized as the best in children’s literature by Time Magazine, Read Across America, and NPR.</a:t>
            </a:r>
            <a:endParaRPr sz="2600">
              <a:latin typeface="Amatic SC"/>
              <a:ea typeface="Amatic SC"/>
              <a:cs typeface="Amatic SC"/>
              <a:sym typeface="Amatic SC"/>
            </a:endParaRPr>
          </a:p>
        </p:txBody>
      </p:sp>
      <p:pic>
        <p:nvPicPr>
          <p:cNvPr id="71" name="Google Shape;71;p15"/>
          <p:cNvPicPr preferRelativeResize="0"/>
          <p:nvPr/>
        </p:nvPicPr>
        <p:blipFill>
          <a:blip r:embed="rId3">
            <a:alphaModFix/>
          </a:blip>
          <a:stretch>
            <a:fillRect/>
          </a:stretch>
        </p:blipFill>
        <p:spPr>
          <a:xfrm>
            <a:off x="311700" y="1093850"/>
            <a:ext cx="3744850" cy="3744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KORA-jalimuso</a:t>
            </a:r>
            <a:endParaRPr/>
          </a:p>
        </p:txBody>
      </p:sp>
      <p:sp>
        <p:nvSpPr>
          <p:cNvPr id="77" name="Google Shape;77;p16"/>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8" name="Google Shape;78;p16"/>
          <p:cNvPicPr preferRelativeResize="0"/>
          <p:nvPr/>
        </p:nvPicPr>
        <p:blipFill rotWithShape="1">
          <a:blip r:embed="rId3">
            <a:alphaModFix/>
          </a:blip>
          <a:srcRect b="18825" l="39903" r="1970" t="30348"/>
          <a:stretch/>
        </p:blipFill>
        <p:spPr>
          <a:xfrm>
            <a:off x="133750" y="1228673"/>
            <a:ext cx="3295250" cy="3728825"/>
          </a:xfrm>
          <a:prstGeom prst="rect">
            <a:avLst/>
          </a:prstGeom>
          <a:noFill/>
          <a:ln>
            <a:noFill/>
          </a:ln>
        </p:spPr>
      </p:pic>
      <p:pic>
        <p:nvPicPr>
          <p:cNvPr id="79" name="Google Shape;79;p16"/>
          <p:cNvPicPr preferRelativeResize="0"/>
          <p:nvPr/>
        </p:nvPicPr>
        <p:blipFill>
          <a:blip r:embed="rId4">
            <a:alphaModFix/>
          </a:blip>
          <a:stretch>
            <a:fillRect/>
          </a:stretch>
        </p:blipFill>
        <p:spPr>
          <a:xfrm>
            <a:off x="7801775" y="189643"/>
            <a:ext cx="1225075" cy="4764232"/>
          </a:xfrm>
          <a:prstGeom prst="rect">
            <a:avLst/>
          </a:prstGeom>
          <a:noFill/>
          <a:ln>
            <a:noFill/>
          </a:ln>
        </p:spPr>
      </p:pic>
      <p:pic>
        <p:nvPicPr>
          <p:cNvPr id="80" name="Google Shape;80;p16"/>
          <p:cNvPicPr preferRelativeResize="0"/>
          <p:nvPr/>
        </p:nvPicPr>
        <p:blipFill>
          <a:blip r:embed="rId5">
            <a:alphaModFix/>
          </a:blip>
          <a:stretch>
            <a:fillRect/>
          </a:stretch>
        </p:blipFill>
        <p:spPr>
          <a:xfrm>
            <a:off x="3399900" y="499250"/>
            <a:ext cx="2617175" cy="2580300"/>
          </a:xfrm>
          <a:prstGeom prst="rect">
            <a:avLst/>
          </a:prstGeom>
          <a:noFill/>
          <a:ln>
            <a:noFill/>
          </a:ln>
        </p:spPr>
      </p:pic>
      <p:pic>
        <p:nvPicPr>
          <p:cNvPr id="81" name="Google Shape;81;p16"/>
          <p:cNvPicPr preferRelativeResize="0"/>
          <p:nvPr/>
        </p:nvPicPr>
        <p:blipFill>
          <a:blip r:embed="rId6">
            <a:alphaModFix/>
          </a:blip>
          <a:stretch>
            <a:fillRect/>
          </a:stretch>
        </p:blipFill>
        <p:spPr>
          <a:xfrm>
            <a:off x="6186375" y="2745532"/>
            <a:ext cx="1682537" cy="1957568"/>
          </a:xfrm>
          <a:prstGeom prst="rect">
            <a:avLst/>
          </a:prstGeom>
          <a:noFill/>
          <a:ln>
            <a:noFill/>
          </a:ln>
        </p:spPr>
      </p:pic>
      <p:pic>
        <p:nvPicPr>
          <p:cNvPr id="82" name="Google Shape;82;p16"/>
          <p:cNvPicPr preferRelativeResize="0"/>
          <p:nvPr/>
        </p:nvPicPr>
        <p:blipFill>
          <a:blip r:embed="rId7">
            <a:alphaModFix/>
          </a:blip>
          <a:stretch>
            <a:fillRect/>
          </a:stretch>
        </p:blipFill>
        <p:spPr>
          <a:xfrm>
            <a:off x="3616875" y="2142099"/>
            <a:ext cx="2183250" cy="2811775"/>
          </a:xfrm>
          <a:prstGeom prst="rect">
            <a:avLst/>
          </a:prstGeom>
          <a:noFill/>
          <a:ln>
            <a:noFill/>
          </a:ln>
        </p:spPr>
      </p:pic>
      <p:pic>
        <p:nvPicPr>
          <p:cNvPr id="83" name="Google Shape;83;p16"/>
          <p:cNvPicPr preferRelativeResize="0"/>
          <p:nvPr/>
        </p:nvPicPr>
        <p:blipFill>
          <a:blip r:embed="rId8">
            <a:alphaModFix/>
          </a:blip>
          <a:stretch>
            <a:fillRect/>
          </a:stretch>
        </p:blipFill>
        <p:spPr>
          <a:xfrm>
            <a:off x="5800113" y="83588"/>
            <a:ext cx="2143125" cy="2143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7"/>
          <p:cNvPicPr preferRelativeResize="0"/>
          <p:nvPr/>
        </p:nvPicPr>
        <p:blipFill>
          <a:blip r:embed="rId3">
            <a:alphaModFix/>
          </a:blip>
          <a:stretch>
            <a:fillRect/>
          </a:stretch>
        </p:blipFill>
        <p:spPr>
          <a:xfrm>
            <a:off x="2612788" y="-12"/>
            <a:ext cx="2143125" cy="2143125"/>
          </a:xfrm>
          <a:prstGeom prst="rect">
            <a:avLst/>
          </a:prstGeom>
          <a:noFill/>
          <a:ln>
            <a:noFill/>
          </a:ln>
        </p:spPr>
      </p:pic>
      <p:sp>
        <p:nvSpPr>
          <p:cNvPr id="89" name="Google Shape;89;p17"/>
          <p:cNvSpPr txBox="1"/>
          <p:nvPr>
            <p:ph type="title"/>
          </p:nvPr>
        </p:nvSpPr>
        <p:spPr>
          <a:xfrm>
            <a:off x="311700" y="193025"/>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Momma</a:t>
            </a:r>
            <a:endParaRPr/>
          </a:p>
        </p:txBody>
      </p:sp>
      <p:sp>
        <p:nvSpPr>
          <p:cNvPr id="90" name="Google Shape;90;p17"/>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1" name="Google Shape;91;p17"/>
          <p:cNvPicPr preferRelativeResize="0"/>
          <p:nvPr/>
        </p:nvPicPr>
        <p:blipFill rotWithShape="1">
          <a:blip r:embed="rId4">
            <a:alphaModFix/>
          </a:blip>
          <a:srcRect b="14070" l="0" r="46021" t="9336"/>
          <a:stretch/>
        </p:blipFill>
        <p:spPr>
          <a:xfrm>
            <a:off x="262275" y="928925"/>
            <a:ext cx="2145325" cy="3939699"/>
          </a:xfrm>
          <a:prstGeom prst="rect">
            <a:avLst/>
          </a:prstGeom>
          <a:noFill/>
          <a:ln>
            <a:noFill/>
          </a:ln>
        </p:spPr>
      </p:pic>
      <p:pic>
        <p:nvPicPr>
          <p:cNvPr id="92" name="Google Shape;92;p17"/>
          <p:cNvPicPr preferRelativeResize="0"/>
          <p:nvPr/>
        </p:nvPicPr>
        <p:blipFill rotWithShape="1">
          <a:blip r:embed="rId5">
            <a:alphaModFix/>
          </a:blip>
          <a:srcRect b="0" l="0" r="0" t="14537"/>
          <a:stretch/>
        </p:blipFill>
        <p:spPr>
          <a:xfrm>
            <a:off x="2715763" y="2226700"/>
            <a:ext cx="1937200" cy="3262826"/>
          </a:xfrm>
          <a:prstGeom prst="rect">
            <a:avLst/>
          </a:prstGeom>
          <a:noFill/>
          <a:ln>
            <a:noFill/>
          </a:ln>
        </p:spPr>
      </p:pic>
      <p:pic>
        <p:nvPicPr>
          <p:cNvPr id="93" name="Google Shape;93;p17"/>
          <p:cNvPicPr preferRelativeResize="0"/>
          <p:nvPr/>
        </p:nvPicPr>
        <p:blipFill>
          <a:blip r:embed="rId6">
            <a:alphaModFix/>
          </a:blip>
          <a:stretch>
            <a:fillRect/>
          </a:stretch>
        </p:blipFill>
        <p:spPr>
          <a:xfrm>
            <a:off x="4572000" y="752375"/>
            <a:ext cx="2066925" cy="2667000"/>
          </a:xfrm>
          <a:prstGeom prst="rect">
            <a:avLst/>
          </a:prstGeom>
          <a:noFill/>
          <a:ln>
            <a:noFill/>
          </a:ln>
        </p:spPr>
      </p:pic>
      <p:pic>
        <p:nvPicPr>
          <p:cNvPr id="94" name="Google Shape;94;p17"/>
          <p:cNvPicPr preferRelativeResize="0"/>
          <p:nvPr/>
        </p:nvPicPr>
        <p:blipFill>
          <a:blip r:embed="rId7">
            <a:alphaModFix/>
          </a:blip>
          <a:stretch>
            <a:fillRect/>
          </a:stretch>
        </p:blipFill>
        <p:spPr>
          <a:xfrm>
            <a:off x="6771363" y="3000363"/>
            <a:ext cx="2143125" cy="2143125"/>
          </a:xfrm>
          <a:prstGeom prst="rect">
            <a:avLst/>
          </a:prstGeom>
          <a:noFill/>
          <a:ln>
            <a:noFill/>
          </a:ln>
        </p:spPr>
      </p:pic>
      <p:pic>
        <p:nvPicPr>
          <p:cNvPr id="95" name="Google Shape;95;p17"/>
          <p:cNvPicPr preferRelativeResize="0"/>
          <p:nvPr/>
        </p:nvPicPr>
        <p:blipFill>
          <a:blip r:embed="rId8">
            <a:alphaModFix/>
          </a:blip>
          <a:stretch>
            <a:fillRect/>
          </a:stretch>
        </p:blipFill>
        <p:spPr>
          <a:xfrm>
            <a:off x="4652938" y="3419363"/>
            <a:ext cx="2143125" cy="2143125"/>
          </a:xfrm>
          <a:prstGeom prst="rect">
            <a:avLst/>
          </a:prstGeom>
          <a:noFill/>
          <a:ln>
            <a:noFill/>
          </a:ln>
        </p:spPr>
      </p:pic>
      <p:pic>
        <p:nvPicPr>
          <p:cNvPr id="96" name="Google Shape;96;p17"/>
          <p:cNvPicPr preferRelativeResize="0"/>
          <p:nvPr/>
        </p:nvPicPr>
        <p:blipFill>
          <a:blip r:embed="rId9">
            <a:alphaModFix/>
          </a:blip>
          <a:stretch>
            <a:fillRect/>
          </a:stretch>
        </p:blipFill>
        <p:spPr>
          <a:xfrm>
            <a:off x="6961875" y="77761"/>
            <a:ext cx="1870425" cy="28309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18"/>
          <p:cNvPicPr preferRelativeResize="0"/>
          <p:nvPr/>
        </p:nvPicPr>
        <p:blipFill>
          <a:blip r:embed="rId3">
            <a:alphaModFix/>
          </a:blip>
          <a:stretch>
            <a:fillRect/>
          </a:stretch>
        </p:blipFill>
        <p:spPr>
          <a:xfrm>
            <a:off x="4401088" y="2483600"/>
            <a:ext cx="1781175" cy="2571750"/>
          </a:xfrm>
          <a:prstGeom prst="rect">
            <a:avLst/>
          </a:prstGeom>
          <a:noFill/>
          <a:ln>
            <a:noFill/>
          </a:ln>
        </p:spPr>
      </p:pic>
      <p:sp>
        <p:nvSpPr>
          <p:cNvPr id="102" name="Google Shape;102;p18"/>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Ashley/Lunch girl 2/ ensemble 3</a:t>
            </a:r>
            <a:endParaRPr/>
          </a:p>
        </p:txBody>
      </p:sp>
      <p:sp>
        <p:nvSpPr>
          <p:cNvPr id="103" name="Google Shape;103;p18"/>
          <p:cNvSpPr txBox="1"/>
          <p:nvPr>
            <p:ph idx="1" type="body"/>
          </p:nvPr>
        </p:nvSpPr>
        <p:spPr>
          <a:xfrm>
            <a:off x="311700" y="1288475"/>
            <a:ext cx="8520600" cy="3336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4" name="Google Shape;104;p18"/>
          <p:cNvPicPr preferRelativeResize="0"/>
          <p:nvPr/>
        </p:nvPicPr>
        <p:blipFill rotWithShape="1">
          <a:blip r:embed="rId4">
            <a:alphaModFix/>
          </a:blip>
          <a:srcRect b="18204" l="43695" r="3036" t="54608"/>
          <a:stretch/>
        </p:blipFill>
        <p:spPr>
          <a:xfrm rot="5400000">
            <a:off x="-164325" y="1753650"/>
            <a:ext cx="2979525" cy="2027474"/>
          </a:xfrm>
          <a:prstGeom prst="rect">
            <a:avLst/>
          </a:prstGeom>
          <a:noFill/>
          <a:ln>
            <a:noFill/>
          </a:ln>
        </p:spPr>
      </p:pic>
      <p:pic>
        <p:nvPicPr>
          <p:cNvPr id="105" name="Google Shape;105;p18"/>
          <p:cNvPicPr preferRelativeResize="0"/>
          <p:nvPr/>
        </p:nvPicPr>
        <p:blipFill rotWithShape="1">
          <a:blip r:embed="rId5">
            <a:alphaModFix/>
          </a:blip>
          <a:srcRect b="12998" l="16314" r="39556" t="68089"/>
          <a:stretch/>
        </p:blipFill>
        <p:spPr>
          <a:xfrm rot="-5400000">
            <a:off x="1705349" y="1922301"/>
            <a:ext cx="2957825" cy="1690173"/>
          </a:xfrm>
          <a:prstGeom prst="rect">
            <a:avLst/>
          </a:prstGeom>
          <a:noFill/>
          <a:ln>
            <a:noFill/>
          </a:ln>
        </p:spPr>
      </p:pic>
      <p:pic>
        <p:nvPicPr>
          <p:cNvPr id="106" name="Google Shape;106;p18"/>
          <p:cNvPicPr preferRelativeResize="0"/>
          <p:nvPr/>
        </p:nvPicPr>
        <p:blipFill rotWithShape="1">
          <a:blip r:embed="rId6">
            <a:alphaModFix/>
          </a:blip>
          <a:srcRect b="0" l="26448" r="0" t="0"/>
          <a:stretch/>
        </p:blipFill>
        <p:spPr>
          <a:xfrm>
            <a:off x="7161800" y="269525"/>
            <a:ext cx="1690175" cy="3079750"/>
          </a:xfrm>
          <a:prstGeom prst="rect">
            <a:avLst/>
          </a:prstGeom>
          <a:noFill/>
          <a:ln>
            <a:noFill/>
          </a:ln>
        </p:spPr>
      </p:pic>
      <p:pic>
        <p:nvPicPr>
          <p:cNvPr id="107" name="Google Shape;107;p18"/>
          <p:cNvPicPr preferRelativeResize="0"/>
          <p:nvPr/>
        </p:nvPicPr>
        <p:blipFill rotWithShape="1">
          <a:blip r:embed="rId7">
            <a:alphaModFix/>
          </a:blip>
          <a:srcRect b="9763" l="0" r="0" t="0"/>
          <a:stretch/>
        </p:blipFill>
        <p:spPr>
          <a:xfrm>
            <a:off x="5018675" y="404736"/>
            <a:ext cx="2143125" cy="1933825"/>
          </a:xfrm>
          <a:prstGeom prst="rect">
            <a:avLst/>
          </a:prstGeom>
          <a:noFill/>
          <a:ln>
            <a:noFill/>
          </a:ln>
        </p:spPr>
      </p:pic>
      <p:pic>
        <p:nvPicPr>
          <p:cNvPr id="108" name="Google Shape;108;p18"/>
          <p:cNvPicPr preferRelativeResize="0"/>
          <p:nvPr/>
        </p:nvPicPr>
        <p:blipFill rotWithShape="1">
          <a:blip r:embed="rId8">
            <a:alphaModFix/>
          </a:blip>
          <a:srcRect b="25049" l="0" r="0" t="25376"/>
          <a:stretch/>
        </p:blipFill>
        <p:spPr>
          <a:xfrm>
            <a:off x="6295825" y="3568846"/>
            <a:ext cx="2705100" cy="1322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19"/>
          <p:cNvPicPr preferRelativeResize="0"/>
          <p:nvPr/>
        </p:nvPicPr>
        <p:blipFill>
          <a:blip r:embed="rId3">
            <a:alphaModFix/>
          </a:blip>
          <a:stretch>
            <a:fillRect/>
          </a:stretch>
        </p:blipFill>
        <p:spPr>
          <a:xfrm>
            <a:off x="3596350" y="1008713"/>
            <a:ext cx="2143125" cy="2143125"/>
          </a:xfrm>
          <a:prstGeom prst="rect">
            <a:avLst/>
          </a:prstGeom>
          <a:noFill/>
          <a:ln>
            <a:noFill/>
          </a:ln>
        </p:spPr>
      </p:pic>
      <p:pic>
        <p:nvPicPr>
          <p:cNvPr id="114" name="Google Shape;114;p19"/>
          <p:cNvPicPr preferRelativeResize="0"/>
          <p:nvPr/>
        </p:nvPicPr>
        <p:blipFill>
          <a:blip r:embed="rId4">
            <a:alphaModFix/>
          </a:blip>
          <a:stretch>
            <a:fillRect/>
          </a:stretch>
        </p:blipFill>
        <p:spPr>
          <a:xfrm>
            <a:off x="5258349" y="1203799"/>
            <a:ext cx="2056475" cy="2056500"/>
          </a:xfrm>
          <a:prstGeom prst="rect">
            <a:avLst/>
          </a:prstGeom>
          <a:noFill/>
          <a:ln>
            <a:noFill/>
          </a:ln>
        </p:spPr>
      </p:pic>
      <p:pic>
        <p:nvPicPr>
          <p:cNvPr id="115" name="Google Shape;115;p19"/>
          <p:cNvPicPr preferRelativeResize="0"/>
          <p:nvPr/>
        </p:nvPicPr>
        <p:blipFill>
          <a:blip r:embed="rId5">
            <a:alphaModFix/>
          </a:blip>
          <a:stretch>
            <a:fillRect/>
          </a:stretch>
        </p:blipFill>
        <p:spPr>
          <a:xfrm>
            <a:off x="4277263" y="2977860"/>
            <a:ext cx="2143125" cy="2112940"/>
          </a:xfrm>
          <a:prstGeom prst="rect">
            <a:avLst/>
          </a:prstGeom>
          <a:noFill/>
          <a:ln>
            <a:noFill/>
          </a:ln>
        </p:spPr>
      </p:pic>
      <p:sp>
        <p:nvSpPr>
          <p:cNvPr id="116" name="Google Shape;116;p19"/>
          <p:cNvSpPr txBox="1"/>
          <p:nvPr>
            <p:ph type="title"/>
          </p:nvPr>
        </p:nvSpPr>
        <p:spPr>
          <a:xfrm>
            <a:off x="250900" y="207725"/>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Ms. Anderson/ lunch girl 1/ ensemble 4</a:t>
            </a:r>
            <a:endParaRPr/>
          </a:p>
        </p:txBody>
      </p:sp>
      <p:sp>
        <p:nvSpPr>
          <p:cNvPr id="117" name="Google Shape;117;p19"/>
          <p:cNvSpPr txBox="1"/>
          <p:nvPr>
            <p:ph idx="1" type="body"/>
          </p:nvPr>
        </p:nvSpPr>
        <p:spPr>
          <a:xfrm>
            <a:off x="311700" y="2700000"/>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8" name="Google Shape;118;p19"/>
          <p:cNvPicPr preferRelativeResize="0"/>
          <p:nvPr/>
        </p:nvPicPr>
        <p:blipFill rotWithShape="1">
          <a:blip r:embed="rId6">
            <a:alphaModFix/>
          </a:blip>
          <a:srcRect b="0" l="24272" r="22893" t="26122"/>
          <a:stretch/>
        </p:blipFill>
        <p:spPr>
          <a:xfrm>
            <a:off x="311700" y="1181625"/>
            <a:ext cx="1829176" cy="3410248"/>
          </a:xfrm>
          <a:prstGeom prst="rect">
            <a:avLst/>
          </a:prstGeom>
          <a:noFill/>
          <a:ln>
            <a:noFill/>
          </a:ln>
        </p:spPr>
      </p:pic>
      <p:pic>
        <p:nvPicPr>
          <p:cNvPr id="119" name="Google Shape;119;p19"/>
          <p:cNvPicPr preferRelativeResize="0"/>
          <p:nvPr/>
        </p:nvPicPr>
        <p:blipFill rotWithShape="1">
          <a:blip r:embed="rId7">
            <a:alphaModFix/>
          </a:blip>
          <a:srcRect b="20216" l="0" r="0" t="46449"/>
          <a:stretch/>
        </p:blipFill>
        <p:spPr>
          <a:xfrm rot="-5400000">
            <a:off x="1155939" y="2129288"/>
            <a:ext cx="3365898" cy="1514926"/>
          </a:xfrm>
          <a:prstGeom prst="rect">
            <a:avLst/>
          </a:prstGeom>
          <a:noFill/>
          <a:ln>
            <a:noFill/>
          </a:ln>
        </p:spPr>
      </p:pic>
      <p:pic>
        <p:nvPicPr>
          <p:cNvPr id="120" name="Google Shape;120;p19"/>
          <p:cNvPicPr preferRelativeResize="0"/>
          <p:nvPr/>
        </p:nvPicPr>
        <p:blipFill>
          <a:blip r:embed="rId8">
            <a:alphaModFix/>
          </a:blip>
          <a:stretch>
            <a:fillRect/>
          </a:stretch>
        </p:blipFill>
        <p:spPr>
          <a:xfrm>
            <a:off x="7028546" y="-522875"/>
            <a:ext cx="2115454" cy="3340199"/>
          </a:xfrm>
          <a:prstGeom prst="rect">
            <a:avLst/>
          </a:prstGeom>
          <a:noFill/>
          <a:ln>
            <a:noFill/>
          </a:ln>
        </p:spPr>
      </p:pic>
      <p:pic>
        <p:nvPicPr>
          <p:cNvPr id="121" name="Google Shape;121;p19"/>
          <p:cNvPicPr preferRelativeResize="0"/>
          <p:nvPr/>
        </p:nvPicPr>
        <p:blipFill>
          <a:blip r:embed="rId9">
            <a:alphaModFix/>
          </a:blip>
          <a:stretch>
            <a:fillRect/>
          </a:stretch>
        </p:blipFill>
        <p:spPr>
          <a:xfrm>
            <a:off x="6029671" y="3690896"/>
            <a:ext cx="1514925" cy="1514925"/>
          </a:xfrm>
          <a:prstGeom prst="rect">
            <a:avLst/>
          </a:prstGeom>
          <a:noFill/>
          <a:ln>
            <a:noFill/>
          </a:ln>
        </p:spPr>
      </p:pic>
      <p:pic>
        <p:nvPicPr>
          <p:cNvPr id="122" name="Google Shape;122;p19"/>
          <p:cNvPicPr preferRelativeResize="0"/>
          <p:nvPr/>
        </p:nvPicPr>
        <p:blipFill>
          <a:blip r:embed="rId10">
            <a:alphaModFix/>
          </a:blip>
          <a:stretch>
            <a:fillRect/>
          </a:stretch>
        </p:blipFill>
        <p:spPr>
          <a:xfrm>
            <a:off x="7314823" y="2817323"/>
            <a:ext cx="1829175" cy="1829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0"/>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Vic/ </a:t>
            </a:r>
            <a:r>
              <a:rPr lang="en"/>
              <a:t>lunch</a:t>
            </a:r>
            <a:r>
              <a:rPr lang="en"/>
              <a:t> boy 2/ pick-up kid 1/ ensemble 1</a:t>
            </a:r>
            <a:endParaRPr/>
          </a:p>
        </p:txBody>
      </p:sp>
      <p:sp>
        <p:nvSpPr>
          <p:cNvPr id="128" name="Google Shape;128;p20"/>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9" name="Google Shape;129;p20"/>
          <p:cNvPicPr preferRelativeResize="0"/>
          <p:nvPr/>
        </p:nvPicPr>
        <p:blipFill rotWithShape="1">
          <a:blip r:embed="rId3">
            <a:alphaModFix/>
          </a:blip>
          <a:srcRect b="27376" l="6163" r="33175" t="41662"/>
          <a:stretch/>
        </p:blipFill>
        <p:spPr>
          <a:xfrm rot="5400000">
            <a:off x="1481675" y="1760075"/>
            <a:ext cx="2979525" cy="2027474"/>
          </a:xfrm>
          <a:prstGeom prst="rect">
            <a:avLst/>
          </a:prstGeom>
          <a:noFill/>
          <a:ln>
            <a:noFill/>
          </a:ln>
        </p:spPr>
      </p:pic>
      <p:pic>
        <p:nvPicPr>
          <p:cNvPr id="130" name="Google Shape;130;p20"/>
          <p:cNvPicPr preferRelativeResize="0"/>
          <p:nvPr/>
        </p:nvPicPr>
        <p:blipFill rotWithShape="1">
          <a:blip r:embed="rId4">
            <a:alphaModFix/>
          </a:blip>
          <a:srcRect b="13651" l="24276" r="33801" t="69327"/>
          <a:stretch/>
        </p:blipFill>
        <p:spPr>
          <a:xfrm rot="-5400000">
            <a:off x="-385588" y="1950815"/>
            <a:ext cx="3040573" cy="1645998"/>
          </a:xfrm>
          <a:prstGeom prst="rect">
            <a:avLst/>
          </a:prstGeom>
          <a:noFill/>
          <a:ln>
            <a:noFill/>
          </a:ln>
        </p:spPr>
      </p:pic>
      <p:pic>
        <p:nvPicPr>
          <p:cNvPr id="131" name="Google Shape;131;p20"/>
          <p:cNvPicPr preferRelativeResize="0"/>
          <p:nvPr/>
        </p:nvPicPr>
        <p:blipFill>
          <a:blip r:embed="rId5">
            <a:alphaModFix/>
          </a:blip>
          <a:stretch>
            <a:fillRect/>
          </a:stretch>
        </p:blipFill>
        <p:spPr>
          <a:xfrm>
            <a:off x="6866575" y="2459075"/>
            <a:ext cx="2149176" cy="2688375"/>
          </a:xfrm>
          <a:prstGeom prst="rect">
            <a:avLst/>
          </a:prstGeom>
          <a:noFill/>
          <a:ln>
            <a:noFill/>
          </a:ln>
        </p:spPr>
      </p:pic>
      <p:pic>
        <p:nvPicPr>
          <p:cNvPr id="132" name="Google Shape;132;p20"/>
          <p:cNvPicPr preferRelativeResize="0"/>
          <p:nvPr/>
        </p:nvPicPr>
        <p:blipFill>
          <a:blip r:embed="rId6">
            <a:alphaModFix/>
          </a:blip>
          <a:stretch>
            <a:fillRect/>
          </a:stretch>
        </p:blipFill>
        <p:spPr>
          <a:xfrm>
            <a:off x="6611975" y="89175"/>
            <a:ext cx="2403768" cy="2369900"/>
          </a:xfrm>
          <a:prstGeom prst="rect">
            <a:avLst/>
          </a:prstGeom>
          <a:noFill/>
          <a:ln>
            <a:noFill/>
          </a:ln>
        </p:spPr>
      </p:pic>
      <p:pic>
        <p:nvPicPr>
          <p:cNvPr id="133" name="Google Shape;133;p20"/>
          <p:cNvPicPr preferRelativeResize="0"/>
          <p:nvPr/>
        </p:nvPicPr>
        <p:blipFill>
          <a:blip r:embed="rId7">
            <a:alphaModFix/>
          </a:blip>
          <a:stretch>
            <a:fillRect/>
          </a:stretch>
        </p:blipFill>
        <p:spPr>
          <a:xfrm>
            <a:off x="4490925" y="1438163"/>
            <a:ext cx="1838325" cy="2486025"/>
          </a:xfrm>
          <a:prstGeom prst="rect">
            <a:avLst/>
          </a:prstGeom>
          <a:noFill/>
          <a:ln>
            <a:noFill/>
          </a:ln>
        </p:spPr>
      </p:pic>
      <p:pic>
        <p:nvPicPr>
          <p:cNvPr id="134" name="Google Shape;134;p20"/>
          <p:cNvPicPr preferRelativeResize="0"/>
          <p:nvPr/>
        </p:nvPicPr>
        <p:blipFill>
          <a:blip r:embed="rId8">
            <a:alphaModFix/>
          </a:blip>
          <a:stretch>
            <a:fillRect/>
          </a:stretch>
        </p:blipFill>
        <p:spPr>
          <a:xfrm>
            <a:off x="4208200" y="923625"/>
            <a:ext cx="2403775" cy="1201899"/>
          </a:xfrm>
          <a:prstGeom prst="rect">
            <a:avLst/>
          </a:prstGeom>
          <a:noFill/>
          <a:ln>
            <a:noFill/>
          </a:ln>
        </p:spPr>
      </p:pic>
      <p:pic>
        <p:nvPicPr>
          <p:cNvPr id="135" name="Google Shape;135;p20"/>
          <p:cNvPicPr preferRelativeResize="0"/>
          <p:nvPr/>
        </p:nvPicPr>
        <p:blipFill>
          <a:blip r:embed="rId9">
            <a:alphaModFix/>
          </a:blip>
          <a:stretch>
            <a:fillRect/>
          </a:stretch>
        </p:blipFill>
        <p:spPr>
          <a:xfrm>
            <a:off x="5454150" y="3552350"/>
            <a:ext cx="1412418" cy="1392525"/>
          </a:xfrm>
          <a:prstGeom prst="rect">
            <a:avLst/>
          </a:prstGeom>
          <a:noFill/>
          <a:ln>
            <a:noFill/>
          </a:ln>
        </p:spPr>
      </p:pic>
      <p:pic>
        <p:nvPicPr>
          <p:cNvPr id="136" name="Google Shape;136;p20"/>
          <p:cNvPicPr preferRelativeResize="0"/>
          <p:nvPr/>
        </p:nvPicPr>
        <p:blipFill>
          <a:blip r:embed="rId10">
            <a:alphaModFix/>
          </a:blip>
          <a:stretch>
            <a:fillRect/>
          </a:stretch>
        </p:blipFill>
        <p:spPr>
          <a:xfrm>
            <a:off x="4041721" y="3542396"/>
            <a:ext cx="1412425" cy="1412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1"/>
          <p:cNvPicPr preferRelativeResize="0"/>
          <p:nvPr/>
        </p:nvPicPr>
        <p:blipFill>
          <a:blip r:embed="rId3">
            <a:alphaModFix/>
          </a:blip>
          <a:stretch>
            <a:fillRect/>
          </a:stretch>
        </p:blipFill>
        <p:spPr>
          <a:xfrm>
            <a:off x="5677821" y="816312"/>
            <a:ext cx="1509230" cy="1670325"/>
          </a:xfrm>
          <a:prstGeom prst="rect">
            <a:avLst/>
          </a:prstGeom>
          <a:noFill/>
          <a:ln>
            <a:noFill/>
          </a:ln>
        </p:spPr>
      </p:pic>
      <p:pic>
        <p:nvPicPr>
          <p:cNvPr id="142" name="Google Shape;142;p21"/>
          <p:cNvPicPr preferRelativeResize="0"/>
          <p:nvPr/>
        </p:nvPicPr>
        <p:blipFill rotWithShape="1">
          <a:blip r:embed="rId4">
            <a:alphaModFix/>
          </a:blip>
          <a:srcRect b="0" l="0" r="15110" t="22057"/>
          <a:stretch/>
        </p:blipFill>
        <p:spPr>
          <a:xfrm>
            <a:off x="4064400" y="957675"/>
            <a:ext cx="1819275" cy="1670350"/>
          </a:xfrm>
          <a:prstGeom prst="rect">
            <a:avLst/>
          </a:prstGeom>
          <a:noFill/>
          <a:ln>
            <a:noFill/>
          </a:ln>
        </p:spPr>
      </p:pic>
      <p:sp>
        <p:nvSpPr>
          <p:cNvPr id="143" name="Google Shape;143;p21"/>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ben/ lunch boy 1/ pick- up kid 2/ ensemble 2</a:t>
            </a:r>
            <a:endParaRPr/>
          </a:p>
          <a:p>
            <a:pPr indent="0" lvl="0" marL="0" rtl="0" algn="l">
              <a:spcBef>
                <a:spcPts val="0"/>
              </a:spcBef>
              <a:spcAft>
                <a:spcPts val="0"/>
              </a:spcAft>
              <a:buNone/>
            </a:pPr>
            <a:r>
              <a:t/>
            </a:r>
            <a:endParaRPr/>
          </a:p>
        </p:txBody>
      </p:sp>
      <p:sp>
        <p:nvSpPr>
          <p:cNvPr id="144" name="Google Shape;144;p21"/>
          <p:cNvSpPr txBox="1"/>
          <p:nvPr>
            <p:ph idx="1" type="body"/>
          </p:nvPr>
        </p:nvSpPr>
        <p:spPr>
          <a:xfrm>
            <a:off x="311700" y="1980850"/>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5" name="Google Shape;145;p21"/>
          <p:cNvPicPr preferRelativeResize="0"/>
          <p:nvPr/>
        </p:nvPicPr>
        <p:blipFill rotWithShape="1">
          <a:blip r:embed="rId5">
            <a:alphaModFix/>
          </a:blip>
          <a:srcRect b="23816" l="11705" r="51955" t="59161"/>
          <a:stretch/>
        </p:blipFill>
        <p:spPr>
          <a:xfrm rot="-5400000">
            <a:off x="-200788" y="2046439"/>
            <a:ext cx="2729649" cy="1704673"/>
          </a:xfrm>
          <a:prstGeom prst="rect">
            <a:avLst/>
          </a:prstGeom>
          <a:noFill/>
          <a:ln>
            <a:noFill/>
          </a:ln>
        </p:spPr>
      </p:pic>
      <p:pic>
        <p:nvPicPr>
          <p:cNvPr id="146" name="Google Shape;146;p21"/>
          <p:cNvPicPr preferRelativeResize="0"/>
          <p:nvPr/>
        </p:nvPicPr>
        <p:blipFill rotWithShape="1">
          <a:blip r:embed="rId6">
            <a:alphaModFix/>
          </a:blip>
          <a:srcRect b="56985" l="45408" r="0" t="11365"/>
          <a:stretch/>
        </p:blipFill>
        <p:spPr>
          <a:xfrm rot="5400000">
            <a:off x="1632412" y="1934288"/>
            <a:ext cx="2696901" cy="1928975"/>
          </a:xfrm>
          <a:prstGeom prst="rect">
            <a:avLst/>
          </a:prstGeom>
          <a:noFill/>
          <a:ln>
            <a:noFill/>
          </a:ln>
        </p:spPr>
      </p:pic>
      <p:pic>
        <p:nvPicPr>
          <p:cNvPr id="147" name="Google Shape;147;p21"/>
          <p:cNvPicPr preferRelativeResize="0"/>
          <p:nvPr/>
        </p:nvPicPr>
        <p:blipFill>
          <a:blip r:embed="rId7">
            <a:alphaModFix/>
          </a:blip>
          <a:stretch>
            <a:fillRect/>
          </a:stretch>
        </p:blipFill>
        <p:spPr>
          <a:xfrm>
            <a:off x="6984450" y="292850"/>
            <a:ext cx="1847850" cy="2476500"/>
          </a:xfrm>
          <a:prstGeom prst="rect">
            <a:avLst/>
          </a:prstGeom>
          <a:noFill/>
          <a:ln>
            <a:noFill/>
          </a:ln>
        </p:spPr>
      </p:pic>
      <p:pic>
        <p:nvPicPr>
          <p:cNvPr id="148" name="Google Shape;148;p21"/>
          <p:cNvPicPr preferRelativeResize="0"/>
          <p:nvPr/>
        </p:nvPicPr>
        <p:blipFill rotWithShape="1">
          <a:blip r:embed="rId8">
            <a:alphaModFix/>
          </a:blip>
          <a:srcRect b="0" l="4747" r="45274" t="46216"/>
          <a:stretch/>
        </p:blipFill>
        <p:spPr>
          <a:xfrm>
            <a:off x="4171487" y="2486650"/>
            <a:ext cx="1928975" cy="2766300"/>
          </a:xfrm>
          <a:prstGeom prst="rect">
            <a:avLst/>
          </a:prstGeom>
          <a:noFill/>
          <a:ln>
            <a:noFill/>
          </a:ln>
        </p:spPr>
      </p:pic>
      <p:pic>
        <p:nvPicPr>
          <p:cNvPr id="149" name="Google Shape;149;p21"/>
          <p:cNvPicPr preferRelativeResize="0"/>
          <p:nvPr/>
        </p:nvPicPr>
        <p:blipFill>
          <a:blip r:embed="rId9">
            <a:alphaModFix/>
          </a:blip>
          <a:stretch>
            <a:fillRect/>
          </a:stretch>
        </p:blipFill>
        <p:spPr>
          <a:xfrm>
            <a:off x="6714413" y="2486650"/>
            <a:ext cx="1819275" cy="2514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