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embeddedFontLst>
    <p:embeddedFont>
      <p:font typeface="Average"/>
      <p:regular r:id="rId17"/>
    </p:embeddedFont>
    <p:embeddedFont>
      <p:font typeface="Oswald"/>
      <p:regular r:id="rId18"/>
      <p:bold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Average-regular.fnt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Oswald-bold.fntdata"/><Relationship Id="rId6" Type="http://schemas.openxmlformats.org/officeDocument/2006/relationships/slide" Target="slides/slide1.xml"/><Relationship Id="rId18" Type="http://schemas.openxmlformats.org/officeDocument/2006/relationships/font" Target="fonts/Oswald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104fc2a283e_0_1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104fc2a283e_0_1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04fc2a283e_0_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104fc2a283e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04fc2a283e_0_1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04fc2a283e_0_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04fc2a283e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04fc2a283e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04fc2a283e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104fc2a283e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04fc2a283e_0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04fc2a283e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04fc2a283e_0_1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104fc2a283e_0_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104fc2a283e_0_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104fc2a283e_0_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04fc2a283e_0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104fc2a283e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104fc2a283e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104fc2a283e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lat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8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9.jpg"/><Relationship Id="rId4" Type="http://schemas.openxmlformats.org/officeDocument/2006/relationships/image" Target="../media/image20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Relationship Id="rId4" Type="http://schemas.openxmlformats.org/officeDocument/2006/relationships/image" Target="../media/image1.jpg"/><Relationship Id="rId5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Relationship Id="rId4" Type="http://schemas.openxmlformats.org/officeDocument/2006/relationships/image" Target="../media/image5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jpg"/><Relationship Id="rId4" Type="http://schemas.openxmlformats.org/officeDocument/2006/relationships/image" Target="../media/image8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jpg"/><Relationship Id="rId4" Type="http://schemas.openxmlformats.org/officeDocument/2006/relationships/image" Target="../media/image10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1.jpg"/><Relationship Id="rId4" Type="http://schemas.openxmlformats.org/officeDocument/2006/relationships/image" Target="../media/image9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2.jpg"/><Relationship Id="rId4" Type="http://schemas.openxmlformats.org/officeDocument/2006/relationships/image" Target="../media/image15.jpg"/><Relationship Id="rId5" Type="http://schemas.openxmlformats.org/officeDocument/2006/relationships/image" Target="../media/image14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3.jpg"/><Relationship Id="rId4" Type="http://schemas.openxmlformats.org/officeDocument/2006/relationships/image" Target="../media/image21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7.jpg"/><Relationship Id="rId4" Type="http://schemas.openxmlformats.org/officeDocument/2006/relationships/image" Target="../media/image16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Pippin Response Images 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					The Magic in the Mundane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33" name="Google Shape;133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36425" y="940538"/>
            <a:ext cx="5880200" cy="3262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40" name="Google Shape;140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8558" y="1017733"/>
            <a:ext cx="3558250" cy="3558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22182" y="712194"/>
            <a:ext cx="2925325" cy="3719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67" name="Google Shape;67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651" y="312901"/>
            <a:ext cx="3107900" cy="3107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498425" y="107311"/>
            <a:ext cx="3486600" cy="4654791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939425" y="1152480"/>
            <a:ext cx="2559002" cy="341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76" name="Google Shape;7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1934" y="733884"/>
            <a:ext cx="3675750" cy="3675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71999" y="733874"/>
            <a:ext cx="3675750" cy="3675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84" name="Google Shape;8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1950" y="863550"/>
            <a:ext cx="3416400" cy="341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82957" y="686632"/>
            <a:ext cx="3416400" cy="341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92" name="Google Shape;9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9625" y="706888"/>
            <a:ext cx="3729725" cy="3729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34224" y="617150"/>
            <a:ext cx="3108093" cy="3729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00" name="Google Shape;10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1975" y="433713"/>
            <a:ext cx="3054339" cy="4276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073300" y="1152475"/>
            <a:ext cx="4561600" cy="25544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08" name="Google Shape;10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824118"/>
            <a:ext cx="2665675" cy="34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27031" y="1017818"/>
            <a:ext cx="3107900" cy="3107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841656" y="598606"/>
            <a:ext cx="2665675" cy="38345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17" name="Google Shape;117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8025" y="358825"/>
            <a:ext cx="3341300" cy="4210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00124" y="445024"/>
            <a:ext cx="3692650" cy="3692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25" name="Google Shape;125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824059"/>
            <a:ext cx="4136675" cy="318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79885" y="524610"/>
            <a:ext cx="3487750" cy="4094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