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verage"/>
      <p:regular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verag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bold.fntdata"/><Relationship Id="rId6" Type="http://schemas.openxmlformats.org/officeDocument/2006/relationships/slide" Target="slides/slide1.xml"/><Relationship Id="rId18" Type="http://schemas.openxmlformats.org/officeDocument/2006/relationships/font" Target="fonts/Oswa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04fc2a283e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04fc2a283e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4fc2a283e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04fc2a283e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4fc2a283e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4fc2a283e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4fc2a283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4fc2a283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4fc2a283e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4fc2a283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4fc2a283e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4fc2a283e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4fc2a283e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4fc2a283e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4fc2a283e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4fc2a283e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4fc2a283e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04fc2a283e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4fc2a283e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04fc2a283e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jpg"/><Relationship Id="rId4" Type="http://schemas.openxmlformats.org/officeDocument/2006/relationships/image" Target="../media/image2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Relationship Id="rId4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jpg"/><Relationship Id="rId4" Type="http://schemas.openxmlformats.org/officeDocument/2006/relationships/image" Target="../media/image15.jpg"/><Relationship Id="rId5" Type="http://schemas.openxmlformats.org/officeDocument/2006/relationships/image" Target="../media/image1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jpg"/><Relationship Id="rId4" Type="http://schemas.openxmlformats.org/officeDocument/2006/relationships/image" Target="../media/image2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Pippin Response Images 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	The Magic in the Mundane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6425" y="940538"/>
            <a:ext cx="5880200" cy="326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558" y="1017733"/>
            <a:ext cx="3558250" cy="355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22182" y="712194"/>
            <a:ext cx="2925325" cy="37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651" y="312901"/>
            <a:ext cx="3107900" cy="31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98425" y="107311"/>
            <a:ext cx="3486600" cy="4654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39425" y="1152480"/>
            <a:ext cx="2559002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934" y="733884"/>
            <a:ext cx="3675750" cy="367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99" y="733874"/>
            <a:ext cx="3675750" cy="367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950" y="863550"/>
            <a:ext cx="3416400" cy="34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2957" y="686632"/>
            <a:ext cx="34164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625" y="706888"/>
            <a:ext cx="3729725" cy="372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4224" y="617150"/>
            <a:ext cx="3108093" cy="372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975" y="433713"/>
            <a:ext cx="3054339" cy="427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73300" y="1152475"/>
            <a:ext cx="4561600" cy="255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824118"/>
            <a:ext cx="2665675" cy="34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27031" y="1017818"/>
            <a:ext cx="3107900" cy="31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41656" y="598606"/>
            <a:ext cx="2665675" cy="38345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025" y="358825"/>
            <a:ext cx="3341300" cy="421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0124" y="445024"/>
            <a:ext cx="3692650" cy="369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824059"/>
            <a:ext cx="4136675" cy="318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9885" y="524610"/>
            <a:ext cx="3487750" cy="409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